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  <p:sldId id="271" r:id="rId17"/>
    <p:sldId id="273" r:id="rId18"/>
    <p:sldId id="274" r:id="rId19"/>
    <p:sldId id="275" r:id="rId20"/>
    <p:sldId id="276" r:id="rId21"/>
    <p:sldId id="277" r:id="rId22"/>
    <p:sldId id="278" r:id="rId23"/>
    <p:sldId id="272" r:id="rId24"/>
    <p:sldId id="279" r:id="rId25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-522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0205E-681B-499A-A7D4-942763D68FD2}" type="datetimeFigureOut">
              <a:rPr lang="hr-HR" smtClean="0"/>
              <a:pPr/>
              <a:t>28.3.2017.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D0C84-914E-4032-A049-227D6EE755AC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983017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0205E-681B-499A-A7D4-942763D68FD2}" type="datetimeFigureOut">
              <a:rPr lang="hr-HR" smtClean="0"/>
              <a:pPr/>
              <a:t>28.3.2017.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D0C84-914E-4032-A049-227D6EE755AC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451692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0205E-681B-499A-A7D4-942763D68FD2}" type="datetimeFigureOut">
              <a:rPr lang="hr-HR" smtClean="0"/>
              <a:pPr/>
              <a:t>28.3.2017.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D0C84-914E-4032-A049-227D6EE755AC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2946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0205E-681B-499A-A7D4-942763D68FD2}" type="datetimeFigureOut">
              <a:rPr lang="hr-HR" smtClean="0"/>
              <a:pPr/>
              <a:t>28.3.2017.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D0C84-914E-4032-A049-227D6EE755AC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3133600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0205E-681B-499A-A7D4-942763D68FD2}" type="datetimeFigureOut">
              <a:rPr lang="hr-HR" smtClean="0"/>
              <a:pPr/>
              <a:t>28.3.2017.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D0C84-914E-4032-A049-227D6EE755AC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1427867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0205E-681B-499A-A7D4-942763D68FD2}" type="datetimeFigureOut">
              <a:rPr lang="hr-HR" smtClean="0"/>
              <a:pPr/>
              <a:t>28.3.2017.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D0C84-914E-4032-A049-227D6EE755AC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273406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0205E-681B-499A-A7D4-942763D68FD2}" type="datetimeFigureOut">
              <a:rPr lang="hr-HR" smtClean="0"/>
              <a:pPr/>
              <a:t>28.3.2017.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D0C84-914E-4032-A049-227D6EE755AC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3835744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0205E-681B-499A-A7D4-942763D68FD2}" type="datetimeFigureOut">
              <a:rPr lang="hr-HR" smtClean="0"/>
              <a:pPr/>
              <a:t>28.3.2017.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D0C84-914E-4032-A049-227D6EE755AC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26939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0205E-681B-499A-A7D4-942763D68FD2}" type="datetimeFigureOut">
              <a:rPr lang="hr-HR" smtClean="0"/>
              <a:pPr/>
              <a:t>28.3.2017.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D0C84-914E-4032-A049-227D6EE755AC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714655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0205E-681B-499A-A7D4-942763D68FD2}" type="datetimeFigureOut">
              <a:rPr lang="hr-HR" smtClean="0"/>
              <a:pPr/>
              <a:t>28.3.2017.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D0C84-914E-4032-A049-227D6EE755AC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436262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0205E-681B-499A-A7D4-942763D68FD2}" type="datetimeFigureOut">
              <a:rPr lang="hr-HR" smtClean="0"/>
              <a:pPr/>
              <a:t>28.3.2017.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D0C84-914E-4032-A049-227D6EE755AC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755938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0205E-681B-499A-A7D4-942763D68FD2}" type="datetimeFigureOut">
              <a:rPr lang="hr-HR" smtClean="0"/>
              <a:pPr/>
              <a:t>28.3.2017.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D0C84-914E-4032-A049-227D6EE755AC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229887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0205E-681B-499A-A7D4-942763D68FD2}" type="datetimeFigureOut">
              <a:rPr lang="hr-HR" smtClean="0"/>
              <a:pPr/>
              <a:t>28.3.2017.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D0C84-914E-4032-A049-227D6EE755AC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579396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0205E-681B-499A-A7D4-942763D68FD2}" type="datetimeFigureOut">
              <a:rPr lang="hr-HR" smtClean="0"/>
              <a:pPr/>
              <a:t>28.3.2017.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D0C84-914E-4032-A049-227D6EE755AC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745332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0205E-681B-499A-A7D4-942763D68FD2}" type="datetimeFigureOut">
              <a:rPr lang="hr-HR" smtClean="0"/>
              <a:pPr/>
              <a:t>28.3.2017.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D0C84-914E-4032-A049-227D6EE755AC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06487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0205E-681B-499A-A7D4-942763D68FD2}" type="datetimeFigureOut">
              <a:rPr lang="hr-HR" smtClean="0"/>
              <a:pPr/>
              <a:t>28.3.2017.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D0C84-914E-4032-A049-227D6EE755AC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232102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90205E-681B-499A-A7D4-942763D68FD2}" type="datetimeFigureOut">
              <a:rPr lang="hr-HR" smtClean="0"/>
              <a:pPr/>
              <a:t>28.3.2017.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F1D0C84-914E-4032-A049-227D6EE755AC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918674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97229"/>
            <a:ext cx="9144000" cy="3239507"/>
          </a:xfrm>
        </p:spPr>
        <p:txBody>
          <a:bodyPr>
            <a:normAutofit fontScale="90000"/>
          </a:bodyPr>
          <a:lstStyle/>
          <a:p>
            <a:pPr fontAlgn="base"/>
            <a:r>
              <a:rPr lang="hr-HR" dirty="0"/>
              <a:t/>
            </a:r>
            <a:br>
              <a:rPr lang="hr-HR" dirty="0"/>
            </a:br>
            <a:r>
              <a:rPr lang="hr-HR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/>
            </a:r>
            <a:br>
              <a:rPr lang="hr-HR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hr-HR" b="0" i="0" dirty="0">
                <a:solidFill>
                  <a:srgbClr val="F26524"/>
                </a:solidFill>
                <a:effectLst/>
                <a:latin typeface="Patrick Hand"/>
              </a:rPr>
              <a:t>The First Learning/Teaching/Training</a:t>
            </a:r>
            <a:br>
              <a:rPr lang="hr-HR" b="0" i="0" dirty="0">
                <a:solidFill>
                  <a:srgbClr val="F26524"/>
                </a:solidFill>
                <a:effectLst/>
                <a:latin typeface="Patrick Hand"/>
              </a:rPr>
            </a:br>
            <a:r>
              <a:rPr lang="hr-HR" b="0" i="0" dirty="0">
                <a:solidFill>
                  <a:srgbClr val="F26524"/>
                </a:solidFill>
                <a:effectLst/>
                <a:latin typeface="Patrick Hand"/>
              </a:rPr>
              <a:t>activity</a:t>
            </a:r>
            <a:br>
              <a:rPr lang="hr-HR" b="0" i="0" dirty="0">
                <a:solidFill>
                  <a:srgbClr val="F26524"/>
                </a:solidFill>
                <a:effectLst/>
                <a:latin typeface="Patrick Hand"/>
              </a:rPr>
            </a:b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2631" y="4812652"/>
            <a:ext cx="9144000" cy="1655762"/>
          </a:xfrm>
        </p:spPr>
        <p:txBody>
          <a:bodyPr/>
          <a:lstStyle/>
          <a:p>
            <a:pPr fontAlgn="base"/>
            <a:r>
              <a:rPr lang="hr-HR" b="0" i="0" dirty="0">
                <a:solidFill>
                  <a:srgbClr val="308A00"/>
                </a:solidFill>
                <a:effectLst/>
                <a:latin typeface="Patrick Hand"/>
              </a:rPr>
              <a:t>Turkey - Croatia - Poland - Greece</a:t>
            </a:r>
            <a:endParaRPr lang="hr-HR" b="0" i="0" dirty="0">
              <a:solidFill>
                <a:srgbClr val="F26524"/>
              </a:solidFill>
              <a:effectLst/>
              <a:latin typeface="Patrick Hand"/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6477663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0965" y="1128333"/>
            <a:ext cx="5799336" cy="27425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96146" y="1554329"/>
            <a:ext cx="5452033" cy="46331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489" y="4389651"/>
            <a:ext cx="5438288" cy="21378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3615755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5314" y="1171977"/>
            <a:ext cx="7294689" cy="745543"/>
          </a:xfrm>
        </p:spPr>
        <p:txBody>
          <a:bodyPr/>
          <a:lstStyle/>
          <a:p>
            <a:r>
              <a:rPr lang="hr-HR" dirty="0"/>
              <a:t>Dobrodošlica </a:t>
            </a:r>
            <a:r>
              <a:rPr lang="hr-HR" dirty="0">
                <a:sym typeface="Wingdings" panose="05000000000000000000" pitchFamily="2" charset="2"/>
              </a:rPr>
              <a:t></a:t>
            </a:r>
            <a:endParaRPr lang="hr-H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0631" y="368479"/>
            <a:ext cx="5527723" cy="38814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35314" y="3567447"/>
            <a:ext cx="5226237" cy="28655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21357061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8588" y="1223492"/>
            <a:ext cx="6985596" cy="616755"/>
          </a:xfrm>
        </p:spPr>
        <p:txBody>
          <a:bodyPr>
            <a:normAutofit fontScale="90000"/>
          </a:bodyPr>
          <a:lstStyle/>
          <a:p>
            <a:r>
              <a:rPr lang="hr-HR" dirty="0"/>
              <a:t>Pokloni iz Turske </a:t>
            </a:r>
            <a:r>
              <a:rPr lang="hr-HR" dirty="0">
                <a:sym typeface="Wingdings" panose="05000000000000000000" pitchFamily="2" charset="2"/>
              </a:rPr>
              <a:t></a:t>
            </a:r>
            <a:endParaRPr lang="hr-H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5698" y="323515"/>
            <a:ext cx="5856980" cy="38814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88588" y="2736246"/>
            <a:ext cx="5975373" cy="39598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23828336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0800000" flipV="1">
            <a:off x="7107998" y="838403"/>
            <a:ext cx="3866285" cy="510169"/>
          </a:xfrm>
        </p:spPr>
        <p:txBody>
          <a:bodyPr>
            <a:normAutofit fontScale="90000"/>
          </a:bodyPr>
          <a:lstStyle/>
          <a:p>
            <a:r>
              <a:rPr lang="hr-HR" dirty="0"/>
              <a:t>Zajedničko fotografiranje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1952" y="325134"/>
            <a:ext cx="6360442" cy="27984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07998" y="2537678"/>
            <a:ext cx="4789416" cy="31737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7334" y="3295217"/>
            <a:ext cx="6084074" cy="31659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20367031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3982" y="1034674"/>
            <a:ext cx="5607555" cy="45719"/>
          </a:xfrm>
        </p:spPr>
        <p:txBody>
          <a:bodyPr>
            <a:normAutofit fontScale="90000"/>
          </a:bodyPr>
          <a:lstStyle/>
          <a:p>
            <a:r>
              <a:rPr lang="hr-HR" dirty="0"/>
              <a:t>Upoznavanje sustava školovanja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0547" y="287629"/>
            <a:ext cx="5360033" cy="35521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01466" y="3181082"/>
            <a:ext cx="5212588" cy="34506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41689537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Izrada platnenih vrečica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7334" y="1516645"/>
            <a:ext cx="5856980" cy="3881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22353" y="3457363"/>
            <a:ext cx="4903297" cy="3249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43639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Prijateljska košarkaška utakmica </a:t>
            </a:r>
            <a:r>
              <a:rPr lang="hr-HR" dirty="0">
                <a:sym typeface="Wingdings" panose="05000000000000000000" pitchFamily="2" charset="2"/>
              </a:rPr>
              <a:t></a:t>
            </a:r>
            <a:endParaRPr lang="hr-H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6579" y="1471781"/>
            <a:ext cx="7565145" cy="50081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39705411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4. Dan – srijeda 8/3/2017 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66516" y="1577493"/>
            <a:ext cx="8596668" cy="3880773"/>
          </a:xfrm>
        </p:spPr>
        <p:txBody>
          <a:bodyPr/>
          <a:lstStyle/>
          <a:p>
            <a:r>
              <a:rPr lang="hr-HR" dirty="0"/>
              <a:t>Posjetili smo Akropolu i hram Partenon te nacionalni arheološki muzej.</a:t>
            </a:r>
          </a:p>
          <a:p>
            <a:r>
              <a:rPr lang="hr-HR" dirty="0"/>
              <a:t>Šetali smo po trgu </a:t>
            </a:r>
            <a:r>
              <a:rPr lang="hr-HR" dirty="0" err="1"/>
              <a:t>Monastiraki</a:t>
            </a:r>
            <a:r>
              <a:rPr lang="hr-HR" dirty="0"/>
              <a:t> –</a:t>
            </a:r>
            <a:r>
              <a:rPr lang="hr-HR" dirty="0" err="1"/>
              <a:t>Thisio</a:t>
            </a:r>
            <a:r>
              <a:rPr lang="hr-HR" dirty="0"/>
              <a:t>.</a:t>
            </a:r>
          </a:p>
          <a:p>
            <a:r>
              <a:rPr lang="hr-HR" dirty="0"/>
              <a:t>Tijekom šetnje smo provodili diseminaciju dijeljenjem </a:t>
            </a:r>
            <a:r>
              <a:rPr lang="hr-HR" dirty="0" err="1"/>
              <a:t>označnica</a:t>
            </a:r>
            <a:r>
              <a:rPr lang="hr-HR" dirty="0"/>
              <a:t>.</a:t>
            </a:r>
          </a:p>
          <a:p>
            <a:endParaRPr lang="hr-HR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5742" y="2874129"/>
            <a:ext cx="5360240" cy="35520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3874" y="2974361"/>
            <a:ext cx="5440363" cy="36053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34950246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5. Dan – četvrtak 9/3/2017 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Posjet </a:t>
            </a:r>
            <a:r>
              <a:rPr lang="hr-HR" dirty="0" err="1"/>
              <a:t>reciklažnoj</a:t>
            </a:r>
            <a:r>
              <a:rPr lang="hr-HR" dirty="0"/>
              <a:t> tvornici u </a:t>
            </a:r>
            <a:r>
              <a:rPr lang="hr-HR" dirty="0" err="1"/>
              <a:t>Koropi</a:t>
            </a:r>
            <a:r>
              <a:rPr lang="hr-HR" dirty="0"/>
              <a:t> – vidjeli smo svu proceduru recikliranja.</a:t>
            </a:r>
          </a:p>
          <a:p>
            <a:r>
              <a:rPr lang="hr-HR" dirty="0"/>
              <a:t>Posjetili smo trgovinu koja radi na obnovljive izvore energije „Green </a:t>
            </a:r>
            <a:r>
              <a:rPr lang="hr-HR" dirty="0" err="1"/>
              <a:t>store</a:t>
            </a:r>
            <a:r>
              <a:rPr lang="hr-HR" dirty="0"/>
              <a:t>”.</a:t>
            </a:r>
          </a:p>
          <a:p>
            <a:r>
              <a:rPr lang="hr-HR" dirty="0"/>
              <a:t>Zgrada koristi </a:t>
            </a:r>
            <a:r>
              <a:rPr lang="hr-HR" dirty="0" err="1"/>
              <a:t>biotermalane</a:t>
            </a:r>
            <a:r>
              <a:rPr lang="hr-HR" dirty="0"/>
              <a:t> i </a:t>
            </a:r>
            <a:r>
              <a:rPr lang="hr-HR" dirty="0" err="1"/>
              <a:t>fotonaponske</a:t>
            </a:r>
            <a:r>
              <a:rPr lang="hr-HR" dirty="0"/>
              <a:t> sustave, </a:t>
            </a:r>
            <a:r>
              <a:rPr lang="hr-HR" dirty="0" err="1"/>
              <a:t>vjetroelektrane</a:t>
            </a:r>
            <a:r>
              <a:rPr lang="hr-HR" dirty="0"/>
              <a:t> te iskorištava kišnicu. </a:t>
            </a:r>
          </a:p>
          <a:p>
            <a:r>
              <a:rPr lang="hr-HR" dirty="0"/>
              <a:t>Povratak u Hotel </a:t>
            </a:r>
            <a:r>
              <a:rPr lang="hr-HR" dirty="0" err="1"/>
              <a:t>Attalos</a:t>
            </a:r>
            <a:r>
              <a:rPr lang="hr-HR" dirty="0"/>
              <a:t>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5877037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9698" y="39162"/>
            <a:ext cx="6112471" cy="40495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26926" y="3021423"/>
            <a:ext cx="5635373" cy="37334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3225218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1. dan – nedjelja 5/3/2017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vožnja autobusom iz Višnjice u Beč</a:t>
            </a:r>
          </a:p>
          <a:p>
            <a:r>
              <a:rPr lang="hr-HR" dirty="0"/>
              <a:t>polazak avionom iz Beča za Atenu</a:t>
            </a:r>
          </a:p>
          <a:p>
            <a:r>
              <a:rPr lang="hr-HR" dirty="0"/>
              <a:t>doček u </a:t>
            </a:r>
            <a:r>
              <a:rPr lang="es-ES" dirty="0" err="1">
                <a:latin typeface="Trebuchet MS" panose="020B0603020202020204" pitchFamily="34" charset="0"/>
              </a:rPr>
              <a:t>zračnoj</a:t>
            </a:r>
            <a:r>
              <a:rPr lang="es-ES" dirty="0">
                <a:latin typeface="Trebuchet MS" panose="020B0603020202020204" pitchFamily="34" charset="0"/>
              </a:rPr>
              <a:t> </a:t>
            </a:r>
            <a:r>
              <a:rPr lang="es-ES" dirty="0" err="1">
                <a:latin typeface="Trebuchet MS" panose="020B0603020202020204" pitchFamily="34" charset="0"/>
              </a:rPr>
              <a:t>luci</a:t>
            </a:r>
            <a:r>
              <a:rPr lang="es-ES" dirty="0">
                <a:latin typeface="Trebuchet MS" panose="020B0603020202020204" pitchFamily="34" charset="0"/>
              </a:rPr>
              <a:t> </a:t>
            </a:r>
            <a:r>
              <a:rPr lang="es-ES" dirty="0" err="1">
                <a:latin typeface="Trebuchet MS" panose="020B0603020202020204" pitchFamily="34" charset="0"/>
              </a:rPr>
              <a:t>Eleftherios</a:t>
            </a:r>
            <a:r>
              <a:rPr lang="es-ES" dirty="0">
                <a:latin typeface="Trebuchet MS" panose="020B0603020202020204" pitchFamily="34" charset="0"/>
              </a:rPr>
              <a:t> </a:t>
            </a:r>
            <a:r>
              <a:rPr lang="es-ES" dirty="0" err="1">
                <a:latin typeface="Trebuchet MS" panose="020B0603020202020204" pitchFamily="34" charset="0"/>
              </a:rPr>
              <a:t>Venizelos</a:t>
            </a:r>
            <a:r>
              <a:rPr lang="es-ES" dirty="0">
                <a:latin typeface="Trebuchet MS" panose="020B0603020202020204" pitchFamily="34" charset="0"/>
              </a:rPr>
              <a:t>  u </a:t>
            </a:r>
            <a:r>
              <a:rPr lang="es-ES" dirty="0" err="1">
                <a:latin typeface="Trebuchet MS" panose="020B0603020202020204" pitchFamily="34" charset="0"/>
              </a:rPr>
              <a:t>Ateni</a:t>
            </a:r>
            <a:endParaRPr lang="hr-HR" dirty="0">
              <a:latin typeface="Trebuchet MS" panose="020B0603020202020204" pitchFamily="34" charset="0"/>
            </a:endParaRPr>
          </a:p>
          <a:p>
            <a:r>
              <a:rPr lang="hr-HR" dirty="0">
                <a:latin typeface="Trebuchet MS" panose="020B0603020202020204" pitchFamily="34" charset="0"/>
              </a:rPr>
              <a:t>upoznavanje grčkih učenika </a:t>
            </a:r>
            <a:endParaRPr lang="hr-HR" dirty="0"/>
          </a:p>
          <a:p>
            <a:r>
              <a:rPr lang="hr-HR" dirty="0"/>
              <a:t>smještaj u hotel Attalos </a:t>
            </a:r>
          </a:p>
          <a:p>
            <a:r>
              <a:rPr lang="hr-HR" dirty="0"/>
              <a:t>poslijepodnevna šetnja trgom Monastiraki </a:t>
            </a:r>
          </a:p>
        </p:txBody>
      </p:sp>
    </p:spTree>
    <p:extLst>
      <p:ext uri="{BB962C8B-B14F-4D97-AF65-F5344CB8AC3E}">
        <p14:creationId xmlns:p14="http://schemas.microsoft.com/office/powerpoint/2010/main" xmlns="" val="3881625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6" name="Rezervirano mjesto sadržaja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7334" y="799737"/>
            <a:ext cx="7302054" cy="48376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36784004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6. Dan – petak 10/3/2017 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Petak je bio zadnji radni dan i proveli smo ga u Ateni u edukacijsko-kulturnom centru „</a:t>
            </a:r>
            <a:r>
              <a:rPr lang="hr-HR" dirty="0" err="1"/>
              <a:t>Stavros</a:t>
            </a:r>
            <a:r>
              <a:rPr lang="hr-HR" dirty="0"/>
              <a:t> </a:t>
            </a:r>
            <a:r>
              <a:rPr lang="hr-HR" dirty="0" err="1"/>
              <a:t>Niarhos</a:t>
            </a:r>
            <a:r>
              <a:rPr lang="hr-HR" dirty="0"/>
              <a:t>“.</a:t>
            </a:r>
          </a:p>
          <a:p>
            <a:r>
              <a:rPr lang="hr-HR" dirty="0"/>
              <a:t> Zgrada i okoliš su dizajnirani prema principu održivosti i uklapanja s postojećim eko-sustavima.</a:t>
            </a:r>
          </a:p>
          <a:p>
            <a:r>
              <a:rPr lang="hr-HR" dirty="0"/>
              <a:t>  Dio popodneva proveli smo u poznatoj četvrti </a:t>
            </a:r>
            <a:r>
              <a:rPr lang="hr-HR" dirty="0" err="1"/>
              <a:t>Plaka</a:t>
            </a:r>
            <a:r>
              <a:rPr lang="hr-HR" dirty="0"/>
              <a:t>, a večer u vožnji podzemnom željeznicom, poznatijom kao „</a:t>
            </a:r>
            <a:r>
              <a:rPr lang="hr-HR" dirty="0" err="1"/>
              <a:t>metro</a:t>
            </a:r>
            <a:r>
              <a:rPr lang="hr-HR" dirty="0"/>
              <a:t>“.</a:t>
            </a:r>
          </a:p>
        </p:txBody>
      </p:sp>
    </p:spTree>
    <p:extLst>
      <p:ext uri="{BB962C8B-B14F-4D97-AF65-F5344CB8AC3E}">
        <p14:creationId xmlns:p14="http://schemas.microsoft.com/office/powerpoint/2010/main" xmlns="" val="41181497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7" name="Rezervirano mjesto sadržaja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3826" y="216413"/>
            <a:ext cx="5626906" cy="37024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32289" y="2850316"/>
            <a:ext cx="5855208" cy="38770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14710225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Zadnji dan – subota 11/3/2017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Polazak u zračnu luku </a:t>
            </a:r>
            <a:r>
              <a:rPr lang="hr-HR" dirty="0">
                <a:latin typeface="Trebuchet MS" panose="020B0603020202020204" pitchFamily="34" charset="0"/>
              </a:rPr>
              <a:t>Eleftherios Venizelos </a:t>
            </a:r>
          </a:p>
          <a:p>
            <a:r>
              <a:rPr lang="hr-HR" dirty="0">
                <a:latin typeface="Trebuchet MS" panose="020B0603020202020204" pitchFamily="34" charset="0"/>
              </a:rPr>
              <a:t>Dolazak u zračnu luku u Beču </a:t>
            </a:r>
          </a:p>
          <a:p>
            <a:r>
              <a:rPr lang="hr-HR" dirty="0">
                <a:latin typeface="Trebuchet MS" panose="020B0603020202020204" pitchFamily="34" charset="0"/>
              </a:rPr>
              <a:t>Povratak kućama u kasnim satima </a:t>
            </a:r>
          </a:p>
          <a:p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8171" y="1459821"/>
            <a:ext cx="2609314" cy="916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127057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321732" y="1477254"/>
            <a:ext cx="7766936" cy="1646302"/>
          </a:xfrm>
        </p:spPr>
        <p:txBody>
          <a:bodyPr/>
          <a:lstStyle/>
          <a:p>
            <a:r>
              <a:rPr lang="hr-HR" dirty="0" smtClean="0"/>
              <a:t>Hvala na pažnji </a:t>
            </a:r>
            <a:r>
              <a:rPr lang="hr-HR" dirty="0" smtClean="0">
                <a:sym typeface="Wingdings" panose="05000000000000000000" pitchFamily="2" charset="2"/>
              </a:rPr>
              <a:t> 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16294" y="3799267"/>
            <a:ext cx="5099795" cy="884825"/>
          </a:xfrm>
        </p:spPr>
        <p:txBody>
          <a:bodyPr>
            <a:normAutofit lnSpcReduction="10000"/>
          </a:bodyPr>
          <a:lstStyle/>
          <a:p>
            <a:r>
              <a:rPr lang="hr-H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Izradili: Anamaria Komes, Mislav Dukarić, Ivana Ban, Luka Jurenec, Antonija Kukec, Dario Fijačko, Gabrijela Franc i Florijan Biškup </a:t>
            </a:r>
            <a:endParaRPr lang="hr-HR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9671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634707">
            <a:off x="6328295" y="858128"/>
            <a:ext cx="5173138" cy="388143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9852290">
            <a:off x="3588384" y="3420090"/>
            <a:ext cx="1868691" cy="332211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7334" y="3545344"/>
            <a:ext cx="1727781" cy="307161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8236" y="418193"/>
            <a:ext cx="5079522" cy="26767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898622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2. dan - ponedjeljak 6/3/2017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upoznavanje ostale djece iz Turske i Poljske </a:t>
            </a:r>
          </a:p>
          <a:p>
            <a:r>
              <a:rPr lang="hr-HR" dirty="0"/>
              <a:t>vožnja autobusom do grčke škole po grčke učenike </a:t>
            </a:r>
          </a:p>
          <a:p>
            <a:r>
              <a:rPr lang="hr-HR" dirty="0"/>
              <a:t>nastavak putovanja do grada Lavrio </a:t>
            </a:r>
          </a:p>
          <a:p>
            <a:r>
              <a:rPr lang="hr-HR" dirty="0"/>
              <a:t>slušanje zanimljivog predavanja o temi ekološkog otpada i recikliranju</a:t>
            </a:r>
          </a:p>
          <a:p>
            <a:r>
              <a:rPr lang="hr-HR" dirty="0"/>
              <a:t>ekološke aktivnosti na temu ekološkog otpada   </a:t>
            </a:r>
          </a:p>
          <a:p>
            <a:r>
              <a:rPr lang="hr-HR" dirty="0"/>
              <a:t>razgled </a:t>
            </a:r>
            <a:r>
              <a:rPr lang="hr-HR" dirty="0">
                <a:latin typeface="Trebuchet MS" panose="020B0603020202020204" pitchFamily="34" charset="0"/>
              </a:rPr>
              <a:t>Posejdonovog hrama u mjestu Sounio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1458915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202854">
            <a:off x="630676" y="791360"/>
            <a:ext cx="4636783" cy="30726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769958">
            <a:off x="6333505" y="712340"/>
            <a:ext cx="5151297" cy="34135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17866" y="3968522"/>
            <a:ext cx="3912763" cy="25928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23291065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7334" y="609600"/>
            <a:ext cx="5036441" cy="33374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05595" y="4092464"/>
            <a:ext cx="3811836" cy="25233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11513" y="725510"/>
            <a:ext cx="4210671" cy="27904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42540173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98227" y="252570"/>
            <a:ext cx="3869249" cy="58419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7334" y="1129482"/>
            <a:ext cx="6674216" cy="44230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314594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7333" y="391076"/>
            <a:ext cx="4694695" cy="26407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03086" y="1140799"/>
            <a:ext cx="3472734" cy="43409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243" y="3555956"/>
            <a:ext cx="5092876" cy="28647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15764988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3. Dan – utorak 7/3/2017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 posjet Gymnasio Acharnon u mjestu Acharnes </a:t>
            </a:r>
          </a:p>
          <a:p>
            <a:r>
              <a:rPr lang="hr-HR" dirty="0"/>
              <a:t>uživanje u maloj predstavi prilikom koje smo se susreli sa tradicionalnim plesom i tradicionalnom </a:t>
            </a:r>
            <a:r>
              <a:rPr lang="hr-HR"/>
              <a:t>glazbom Grčke</a:t>
            </a:r>
            <a:endParaRPr lang="hr-HR" dirty="0"/>
          </a:p>
          <a:p>
            <a:r>
              <a:rPr lang="hr-HR" dirty="0"/>
              <a:t>radionica izrade platnenih vrečica i sapuna od maslinovog ulja</a:t>
            </a:r>
          </a:p>
          <a:p>
            <a:r>
              <a:rPr lang="hr-HR" dirty="0"/>
              <a:t>Sportske aktivnosti </a:t>
            </a:r>
          </a:p>
          <a:p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006574311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203</TotalTime>
  <Words>319</Words>
  <Application>Microsoft Office PowerPoint</Application>
  <PresentationFormat>Custom</PresentationFormat>
  <Paragraphs>46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Facet</vt:lpstr>
      <vt:lpstr>  The First Learning/Teaching/Training activity </vt:lpstr>
      <vt:lpstr>1. dan – nedjelja 5/3/2017</vt:lpstr>
      <vt:lpstr>Slide 3</vt:lpstr>
      <vt:lpstr>2. dan - ponedjeljak 6/3/2017</vt:lpstr>
      <vt:lpstr>Slide 5</vt:lpstr>
      <vt:lpstr>Slide 6</vt:lpstr>
      <vt:lpstr>Slide 7</vt:lpstr>
      <vt:lpstr>Slide 8</vt:lpstr>
      <vt:lpstr>3. Dan – utorak 7/3/2017 </vt:lpstr>
      <vt:lpstr>Slide 10</vt:lpstr>
      <vt:lpstr>Dobrodošlica </vt:lpstr>
      <vt:lpstr>Pokloni iz Turske </vt:lpstr>
      <vt:lpstr>Zajedničko fotografiranje</vt:lpstr>
      <vt:lpstr>Upoznavanje sustava školovanja </vt:lpstr>
      <vt:lpstr>Izrada platnenih vrečica </vt:lpstr>
      <vt:lpstr>Prijateljska košarkaška utakmica </vt:lpstr>
      <vt:lpstr>4. Dan – srijeda 8/3/2017 </vt:lpstr>
      <vt:lpstr>5. Dan – četvrtak 9/3/2017 </vt:lpstr>
      <vt:lpstr>Slide 19</vt:lpstr>
      <vt:lpstr>Slide 20</vt:lpstr>
      <vt:lpstr>6. Dan – petak 10/3/2017 </vt:lpstr>
      <vt:lpstr>Slide 22</vt:lpstr>
      <vt:lpstr>Zadnji dan – subota 11/3/2017</vt:lpstr>
      <vt:lpstr>Hvala na pažnji 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First Learning/Teaching/Training activity</dc:title>
  <dc:creator>Windows User</dc:creator>
  <cp:lastModifiedBy>karpov.ivana</cp:lastModifiedBy>
  <cp:revision>26</cp:revision>
  <dcterms:created xsi:type="dcterms:W3CDTF">2017-03-19T19:41:13Z</dcterms:created>
  <dcterms:modified xsi:type="dcterms:W3CDTF">2017-03-28T18:15:50Z</dcterms:modified>
</cp:coreProperties>
</file>